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887" y="3176587"/>
            <a:ext cx="18002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47875"/>
            <a:ext cx="114109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7170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1804" y="433049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014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833144"/>
            <a:ext cx="7128792" cy="692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7"/>
            <a:ext cx="10657184" cy="52003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838356"/>
            <a:ext cx="7818216" cy="9993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6194" y="5453125"/>
            <a:ext cx="325972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4229" y="6381328"/>
            <a:ext cx="72420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